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5" r:id="rId3"/>
    <p:sldId id="259" r:id="rId4"/>
    <p:sldId id="266" r:id="rId5"/>
    <p:sldId id="260" r:id="rId6"/>
    <p:sldId id="268" r:id="rId7"/>
    <p:sldId id="282" r:id="rId8"/>
    <p:sldId id="267" r:id="rId9"/>
    <p:sldId id="269" r:id="rId10"/>
    <p:sldId id="283" r:id="rId11"/>
    <p:sldId id="261" r:id="rId12"/>
    <p:sldId id="271" r:id="rId13"/>
    <p:sldId id="272" r:id="rId14"/>
    <p:sldId id="273" r:id="rId15"/>
    <p:sldId id="270" r:id="rId16"/>
    <p:sldId id="274" r:id="rId17"/>
    <p:sldId id="275" r:id="rId18"/>
    <p:sldId id="263" r:id="rId19"/>
    <p:sldId id="276" r:id="rId20"/>
    <p:sldId id="277" r:id="rId21"/>
    <p:sldId id="278" r:id="rId22"/>
    <p:sldId id="264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C552A-3B47-4801-9B77-5A8875F73AFB}" v="39" dt="2025-03-26T08:34:33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ple aadi" userId="4f9da7aae857d172" providerId="LiveId" clId="{FA2C552A-3B47-4801-9B77-5A8875F73AFB}"/>
    <pc:docChg chg="undo custSel addSld delSld modSld">
      <pc:chgData name="Simple aadi" userId="4f9da7aae857d172" providerId="LiveId" clId="{FA2C552A-3B47-4801-9B77-5A8875F73AFB}" dt="2025-03-26T10:45:17.739" v="1204" actId="20577"/>
      <pc:docMkLst>
        <pc:docMk/>
      </pc:docMkLst>
      <pc:sldChg chg="modSp mod">
        <pc:chgData name="Simple aadi" userId="4f9da7aae857d172" providerId="LiveId" clId="{FA2C552A-3B47-4801-9B77-5A8875F73AFB}" dt="2025-03-26T10:45:17.739" v="1204" actId="20577"/>
        <pc:sldMkLst>
          <pc:docMk/>
          <pc:sldMk cId="451801504" sldId="256"/>
        </pc:sldMkLst>
        <pc:spChg chg="mod">
          <ac:chgData name="Simple aadi" userId="4f9da7aae857d172" providerId="LiveId" clId="{FA2C552A-3B47-4801-9B77-5A8875F73AFB}" dt="2025-03-26T02:58:00.877" v="52" actId="14100"/>
          <ac:spMkLst>
            <pc:docMk/>
            <pc:sldMk cId="451801504" sldId="256"/>
            <ac:spMk id="2" creationId="{D06FE860-3017-C313-542F-92D83182FF1E}"/>
          </ac:spMkLst>
        </pc:spChg>
        <pc:spChg chg="mod">
          <ac:chgData name="Simple aadi" userId="4f9da7aae857d172" providerId="LiveId" clId="{FA2C552A-3B47-4801-9B77-5A8875F73AFB}" dt="2025-03-26T10:45:17.739" v="1204" actId="20577"/>
          <ac:spMkLst>
            <pc:docMk/>
            <pc:sldMk cId="451801504" sldId="256"/>
            <ac:spMk id="3" creationId="{169E7A8F-36DA-3F39-7492-45FA7591F334}"/>
          </ac:spMkLst>
        </pc:spChg>
      </pc:sldChg>
      <pc:sldChg chg="addSp modSp mod">
        <pc:chgData name="Simple aadi" userId="4f9da7aae857d172" providerId="LiveId" clId="{FA2C552A-3B47-4801-9B77-5A8875F73AFB}" dt="2025-03-26T07:54:59.894" v="415" actId="1076"/>
        <pc:sldMkLst>
          <pc:docMk/>
          <pc:sldMk cId="540050694" sldId="259"/>
        </pc:sldMkLst>
        <pc:spChg chg="mod">
          <ac:chgData name="Simple aadi" userId="4f9da7aae857d172" providerId="LiveId" clId="{FA2C552A-3B47-4801-9B77-5A8875F73AFB}" dt="2025-03-26T07:54:31.181" v="410" actId="14100"/>
          <ac:spMkLst>
            <pc:docMk/>
            <pc:sldMk cId="540050694" sldId="259"/>
            <ac:spMk id="3" creationId="{EBF3C5C8-6E45-FEAE-D132-07255F345EA6}"/>
          </ac:spMkLst>
        </pc:spChg>
        <pc:picChg chg="add mod">
          <ac:chgData name="Simple aadi" userId="4f9da7aae857d172" providerId="LiveId" clId="{FA2C552A-3B47-4801-9B77-5A8875F73AFB}" dt="2025-03-26T07:54:59.894" v="415" actId="1076"/>
          <ac:picMkLst>
            <pc:docMk/>
            <pc:sldMk cId="540050694" sldId="259"/>
            <ac:picMk id="5" creationId="{BFB92A39-7E2C-5D71-F01F-FB365E334D93}"/>
          </ac:picMkLst>
        </pc:picChg>
      </pc:sldChg>
      <pc:sldChg chg="modSp mod">
        <pc:chgData name="Simple aadi" userId="4f9da7aae857d172" providerId="LiveId" clId="{FA2C552A-3B47-4801-9B77-5A8875F73AFB}" dt="2025-03-26T10:38:25.071" v="1116" actId="255"/>
        <pc:sldMkLst>
          <pc:docMk/>
          <pc:sldMk cId="4139330768" sldId="260"/>
        </pc:sldMkLst>
        <pc:spChg chg="mod">
          <ac:chgData name="Simple aadi" userId="4f9da7aae857d172" providerId="LiveId" clId="{FA2C552A-3B47-4801-9B77-5A8875F73AFB}" dt="2025-03-26T07:58:29.397" v="523" actId="14100"/>
          <ac:spMkLst>
            <pc:docMk/>
            <pc:sldMk cId="4139330768" sldId="260"/>
            <ac:spMk id="2" creationId="{D24D3BC8-46F1-F81D-7026-DB31D4D7A0CB}"/>
          </ac:spMkLst>
        </pc:spChg>
        <pc:spChg chg="mod">
          <ac:chgData name="Simple aadi" userId="4f9da7aae857d172" providerId="LiveId" clId="{FA2C552A-3B47-4801-9B77-5A8875F73AFB}" dt="2025-03-26T10:38:25.071" v="1116" actId="255"/>
          <ac:spMkLst>
            <pc:docMk/>
            <pc:sldMk cId="4139330768" sldId="260"/>
            <ac:spMk id="3" creationId="{A3CC230D-7445-C73C-6335-7FD278AB6EDD}"/>
          </ac:spMkLst>
        </pc:spChg>
      </pc:sldChg>
      <pc:sldChg chg="addSp modSp mod">
        <pc:chgData name="Simple aadi" userId="4f9da7aae857d172" providerId="LiveId" clId="{FA2C552A-3B47-4801-9B77-5A8875F73AFB}" dt="2025-03-26T10:42:51.964" v="1171" actId="14100"/>
        <pc:sldMkLst>
          <pc:docMk/>
          <pc:sldMk cId="3663422269" sldId="261"/>
        </pc:sldMkLst>
        <pc:spChg chg="mod">
          <ac:chgData name="Simple aadi" userId="4f9da7aae857d172" providerId="LiveId" clId="{FA2C552A-3B47-4801-9B77-5A8875F73AFB}" dt="2025-03-26T08:17:16.109" v="768" actId="14100"/>
          <ac:spMkLst>
            <pc:docMk/>
            <pc:sldMk cId="3663422269" sldId="261"/>
            <ac:spMk id="2" creationId="{B3C44456-CC2E-1900-6FE8-AF05AA6DDE89}"/>
          </ac:spMkLst>
        </pc:spChg>
        <pc:spChg chg="mod">
          <ac:chgData name="Simple aadi" userId="4f9da7aae857d172" providerId="LiveId" clId="{FA2C552A-3B47-4801-9B77-5A8875F73AFB}" dt="2025-03-26T10:42:51.964" v="1171" actId="14100"/>
          <ac:spMkLst>
            <pc:docMk/>
            <pc:sldMk cId="3663422269" sldId="261"/>
            <ac:spMk id="3" creationId="{CB492860-9618-109B-36B6-35936B773D36}"/>
          </ac:spMkLst>
        </pc:spChg>
        <pc:picChg chg="add mod">
          <ac:chgData name="Simple aadi" userId="4f9da7aae857d172" providerId="LiveId" clId="{FA2C552A-3B47-4801-9B77-5A8875F73AFB}" dt="2025-03-26T10:42:45.724" v="1170" actId="1076"/>
          <ac:picMkLst>
            <pc:docMk/>
            <pc:sldMk cId="3663422269" sldId="261"/>
            <ac:picMk id="5" creationId="{05518C11-5012-FC0E-627B-8889BF6968A1}"/>
          </ac:picMkLst>
        </pc:picChg>
      </pc:sldChg>
      <pc:sldChg chg="modSp mod">
        <pc:chgData name="Simple aadi" userId="4f9da7aae857d172" providerId="LiveId" clId="{FA2C552A-3B47-4801-9B77-5A8875F73AFB}" dt="2025-03-26T08:42:06.811" v="1053" actId="113"/>
        <pc:sldMkLst>
          <pc:docMk/>
          <pc:sldMk cId="3975023919" sldId="263"/>
        </pc:sldMkLst>
        <pc:spChg chg="mod">
          <ac:chgData name="Simple aadi" userId="4f9da7aae857d172" providerId="LiveId" clId="{FA2C552A-3B47-4801-9B77-5A8875F73AFB}" dt="2025-03-26T08:36:22.030" v="970" actId="14100"/>
          <ac:spMkLst>
            <pc:docMk/>
            <pc:sldMk cId="3975023919" sldId="263"/>
            <ac:spMk id="2" creationId="{62CC4240-13EA-A0EA-3CB6-29D317243706}"/>
          </ac:spMkLst>
        </pc:spChg>
        <pc:spChg chg="mod">
          <ac:chgData name="Simple aadi" userId="4f9da7aae857d172" providerId="LiveId" clId="{FA2C552A-3B47-4801-9B77-5A8875F73AFB}" dt="2025-03-26T08:42:06.811" v="1053" actId="113"/>
          <ac:spMkLst>
            <pc:docMk/>
            <pc:sldMk cId="3975023919" sldId="263"/>
            <ac:spMk id="3" creationId="{BDCDFC43-7145-0852-9992-BCEC0D6B9D1D}"/>
          </ac:spMkLst>
        </pc:spChg>
      </pc:sldChg>
      <pc:sldChg chg="addSp delSp modSp mod">
        <pc:chgData name="Simple aadi" userId="4f9da7aae857d172" providerId="LiveId" clId="{FA2C552A-3B47-4801-9B77-5A8875F73AFB}" dt="2025-03-26T09:35:14.270" v="1069" actId="22"/>
        <pc:sldMkLst>
          <pc:docMk/>
          <pc:sldMk cId="3143618410" sldId="264"/>
        </pc:sldMkLst>
        <pc:spChg chg="mod">
          <ac:chgData name="Simple aadi" userId="4f9da7aae857d172" providerId="LiveId" clId="{FA2C552A-3B47-4801-9B77-5A8875F73AFB}" dt="2025-03-26T09:34:18.565" v="1066" actId="14100"/>
          <ac:spMkLst>
            <pc:docMk/>
            <pc:sldMk cId="3143618410" sldId="264"/>
            <ac:spMk id="2" creationId="{86BFC103-9247-CBD7-4D0B-D78385219FCE}"/>
          </ac:spMkLst>
        </pc:spChg>
        <pc:spChg chg="del mod">
          <ac:chgData name="Simple aadi" userId="4f9da7aae857d172" providerId="LiveId" clId="{FA2C552A-3B47-4801-9B77-5A8875F73AFB}" dt="2025-03-26T09:35:14.270" v="1069" actId="22"/>
          <ac:spMkLst>
            <pc:docMk/>
            <pc:sldMk cId="3143618410" sldId="264"/>
            <ac:spMk id="3" creationId="{3967BEB6-5192-5319-A05D-BD9F3160C948}"/>
          </ac:spMkLst>
        </pc:spChg>
        <pc:picChg chg="add mod ord">
          <ac:chgData name="Simple aadi" userId="4f9da7aae857d172" providerId="LiveId" clId="{FA2C552A-3B47-4801-9B77-5A8875F73AFB}" dt="2025-03-26T09:35:14.270" v="1069" actId="22"/>
          <ac:picMkLst>
            <pc:docMk/>
            <pc:sldMk cId="3143618410" sldId="264"/>
            <ac:picMk id="5" creationId="{3F730C4E-B777-0628-FB9B-67B5D970E401}"/>
          </ac:picMkLst>
        </pc:picChg>
      </pc:sldChg>
      <pc:sldChg chg="addSp modSp mod">
        <pc:chgData name="Simple aadi" userId="4f9da7aae857d172" providerId="LiveId" clId="{FA2C552A-3B47-4801-9B77-5A8875F73AFB}" dt="2025-03-26T07:52:11.423" v="348" actId="113"/>
        <pc:sldMkLst>
          <pc:docMk/>
          <pc:sldMk cId="2943568252" sldId="265"/>
        </pc:sldMkLst>
        <pc:spChg chg="mod">
          <ac:chgData name="Simple aadi" userId="4f9da7aae857d172" providerId="LiveId" clId="{FA2C552A-3B47-4801-9B77-5A8875F73AFB}" dt="2025-03-26T02:58:58.165" v="136" actId="255"/>
          <ac:spMkLst>
            <pc:docMk/>
            <pc:sldMk cId="2943568252" sldId="265"/>
            <ac:spMk id="2" creationId="{99120E40-C8DD-D355-9025-3394A3F9335A}"/>
          </ac:spMkLst>
        </pc:spChg>
        <pc:spChg chg="add">
          <ac:chgData name="Simple aadi" userId="4f9da7aae857d172" providerId="LiveId" clId="{FA2C552A-3B47-4801-9B77-5A8875F73AFB}" dt="2025-03-26T03:06:18.167" v="190"/>
          <ac:spMkLst>
            <pc:docMk/>
            <pc:sldMk cId="2943568252" sldId="265"/>
            <ac:spMk id="3" creationId="{2333F74D-64AF-B348-0099-38AF2ADBFFDB}"/>
          </ac:spMkLst>
        </pc:spChg>
        <pc:spChg chg="mod">
          <ac:chgData name="Simple aadi" userId="4f9da7aae857d172" providerId="LiveId" clId="{FA2C552A-3B47-4801-9B77-5A8875F73AFB}" dt="2025-03-26T07:52:11.423" v="348" actId="113"/>
          <ac:spMkLst>
            <pc:docMk/>
            <pc:sldMk cId="2943568252" sldId="265"/>
            <ac:spMk id="4" creationId="{85A330E6-5427-AB6E-58F9-42A04672D66D}"/>
          </ac:spMkLst>
        </pc:spChg>
      </pc:sldChg>
      <pc:sldChg chg="addSp modSp new del mod">
        <pc:chgData name="Simple aadi" userId="4f9da7aae857d172" providerId="LiveId" clId="{FA2C552A-3B47-4801-9B77-5A8875F73AFB}" dt="2025-03-26T07:52:15.464" v="349" actId="47"/>
        <pc:sldMkLst>
          <pc:docMk/>
          <pc:sldMk cId="895389421" sldId="266"/>
        </pc:sldMkLst>
        <pc:spChg chg="mod">
          <ac:chgData name="Simple aadi" userId="4f9da7aae857d172" providerId="LiveId" clId="{FA2C552A-3B47-4801-9B77-5A8875F73AFB}" dt="2025-03-26T03:12:13.375" v="273" actId="27636"/>
          <ac:spMkLst>
            <pc:docMk/>
            <pc:sldMk cId="895389421" sldId="266"/>
            <ac:spMk id="2" creationId="{715CBFC8-18EA-EBD9-4E9A-488E728280D4}"/>
          </ac:spMkLst>
        </pc:spChg>
        <pc:spChg chg="mod">
          <ac:chgData name="Simple aadi" userId="4f9da7aae857d172" providerId="LiveId" clId="{FA2C552A-3B47-4801-9B77-5A8875F73AFB}" dt="2025-03-26T03:27:36.821" v="319"/>
          <ac:spMkLst>
            <pc:docMk/>
            <pc:sldMk cId="895389421" sldId="266"/>
            <ac:spMk id="3" creationId="{252BE29A-D3E7-5B20-654E-8224D7168D3D}"/>
          </ac:spMkLst>
        </pc:spChg>
        <pc:spChg chg="add">
          <ac:chgData name="Simple aadi" userId="4f9da7aae857d172" providerId="LiveId" clId="{FA2C552A-3B47-4801-9B77-5A8875F73AFB}" dt="2025-03-26T03:07:00.210" v="232"/>
          <ac:spMkLst>
            <pc:docMk/>
            <pc:sldMk cId="895389421" sldId="266"/>
            <ac:spMk id="6" creationId="{B7AF2023-6399-EC04-3E4E-EBE70DBB5660}"/>
          </ac:spMkLst>
        </pc:spChg>
        <pc:spChg chg="add">
          <ac:chgData name="Simple aadi" userId="4f9da7aae857d172" providerId="LiveId" clId="{FA2C552A-3B47-4801-9B77-5A8875F73AFB}" dt="2025-03-26T03:07:31.646" v="236"/>
          <ac:spMkLst>
            <pc:docMk/>
            <pc:sldMk cId="895389421" sldId="266"/>
            <ac:spMk id="7" creationId="{A7F312A6-0EAF-028E-11A1-8E348BEA5B3F}"/>
          </ac:spMkLst>
        </pc:spChg>
        <pc:spChg chg="add">
          <ac:chgData name="Simple aadi" userId="4f9da7aae857d172" providerId="LiveId" clId="{FA2C552A-3B47-4801-9B77-5A8875F73AFB}" dt="2025-03-26T03:07:35.850" v="238"/>
          <ac:spMkLst>
            <pc:docMk/>
            <pc:sldMk cId="895389421" sldId="266"/>
            <ac:spMk id="8" creationId="{6862B11F-5E07-26B3-37D9-6DEED4C4028A}"/>
          </ac:spMkLst>
        </pc:spChg>
        <pc:spChg chg="add">
          <ac:chgData name="Simple aadi" userId="4f9da7aae857d172" providerId="LiveId" clId="{FA2C552A-3B47-4801-9B77-5A8875F73AFB}" dt="2025-03-26T03:10:28.857" v="239"/>
          <ac:spMkLst>
            <pc:docMk/>
            <pc:sldMk cId="895389421" sldId="266"/>
            <ac:spMk id="9" creationId="{44DD74E9-D921-6CE0-0D71-AD47EA18A684}"/>
          </ac:spMkLst>
        </pc:spChg>
        <pc:spChg chg="add">
          <ac:chgData name="Simple aadi" userId="4f9da7aae857d172" providerId="LiveId" clId="{FA2C552A-3B47-4801-9B77-5A8875F73AFB}" dt="2025-03-26T03:10:40.268" v="240"/>
          <ac:spMkLst>
            <pc:docMk/>
            <pc:sldMk cId="895389421" sldId="266"/>
            <ac:spMk id="10" creationId="{B8041CFF-7FB4-E3B3-60E4-0743EDA39B4C}"/>
          </ac:spMkLst>
        </pc:spChg>
        <pc:spChg chg="add">
          <ac:chgData name="Simple aadi" userId="4f9da7aae857d172" providerId="LiveId" clId="{FA2C552A-3B47-4801-9B77-5A8875F73AFB}" dt="2025-03-26T03:11:17.648" v="243"/>
          <ac:spMkLst>
            <pc:docMk/>
            <pc:sldMk cId="895389421" sldId="266"/>
            <ac:spMk id="11" creationId="{6C937053-5B74-2D01-91B6-642E9F42EE80}"/>
          </ac:spMkLst>
        </pc:spChg>
        <pc:spChg chg="add">
          <ac:chgData name="Simple aadi" userId="4f9da7aae857d172" providerId="LiveId" clId="{FA2C552A-3B47-4801-9B77-5A8875F73AFB}" dt="2025-03-26T03:11:36.747" v="260"/>
          <ac:spMkLst>
            <pc:docMk/>
            <pc:sldMk cId="895389421" sldId="266"/>
            <ac:spMk id="12" creationId="{7B272622-4380-6475-AA87-7EC8410276E1}"/>
          </ac:spMkLst>
        </pc:spChg>
        <pc:spChg chg="add">
          <ac:chgData name="Simple aadi" userId="4f9da7aae857d172" providerId="LiveId" clId="{FA2C552A-3B47-4801-9B77-5A8875F73AFB}" dt="2025-03-26T03:11:51.254" v="269"/>
          <ac:spMkLst>
            <pc:docMk/>
            <pc:sldMk cId="895389421" sldId="266"/>
            <ac:spMk id="13" creationId="{C4B1A142-F9FA-D15E-3A75-915A0DC8C1E6}"/>
          </ac:spMkLst>
        </pc:spChg>
        <pc:spChg chg="add">
          <ac:chgData name="Simple aadi" userId="4f9da7aae857d172" providerId="LiveId" clId="{FA2C552A-3B47-4801-9B77-5A8875F73AFB}" dt="2025-03-26T03:12:41.270" v="295"/>
          <ac:spMkLst>
            <pc:docMk/>
            <pc:sldMk cId="895389421" sldId="266"/>
            <ac:spMk id="14" creationId="{6416720B-7BB9-C6B9-6781-60AED966A089}"/>
          </ac:spMkLst>
        </pc:spChg>
        <pc:spChg chg="add">
          <ac:chgData name="Simple aadi" userId="4f9da7aae857d172" providerId="LiveId" clId="{FA2C552A-3B47-4801-9B77-5A8875F73AFB}" dt="2025-03-26T03:13:45.400" v="296"/>
          <ac:spMkLst>
            <pc:docMk/>
            <pc:sldMk cId="895389421" sldId="266"/>
            <ac:spMk id="15" creationId="{E055D6A7-8E2D-8FC1-DE57-DF47C50AA713}"/>
          </ac:spMkLst>
        </pc:spChg>
        <pc:spChg chg="add">
          <ac:chgData name="Simple aadi" userId="4f9da7aae857d172" providerId="LiveId" clId="{FA2C552A-3B47-4801-9B77-5A8875F73AFB}" dt="2025-03-26T03:14:18.689" v="297"/>
          <ac:spMkLst>
            <pc:docMk/>
            <pc:sldMk cId="895389421" sldId="266"/>
            <ac:spMk id="16" creationId="{5E0BE51B-EB39-9D6F-B8C6-F7516F479520}"/>
          </ac:spMkLst>
        </pc:spChg>
      </pc:sldChg>
      <pc:sldChg chg="addSp modSp add mod">
        <pc:chgData name="Simple aadi" userId="4f9da7aae857d172" providerId="LiveId" clId="{FA2C552A-3B47-4801-9B77-5A8875F73AFB}" dt="2025-03-26T07:56:13.960" v="476" actId="14100"/>
        <pc:sldMkLst>
          <pc:docMk/>
          <pc:sldMk cId="3752306396" sldId="266"/>
        </pc:sldMkLst>
        <pc:spChg chg="mod">
          <ac:chgData name="Simple aadi" userId="4f9da7aae857d172" providerId="LiveId" clId="{FA2C552A-3B47-4801-9B77-5A8875F73AFB}" dt="2025-03-26T07:56:01.279" v="472" actId="14100"/>
          <ac:spMkLst>
            <pc:docMk/>
            <pc:sldMk cId="3752306396" sldId="266"/>
            <ac:spMk id="3" creationId="{1CECF7EA-2EC3-AAF1-D1C2-17919136962C}"/>
          </ac:spMkLst>
        </pc:spChg>
        <pc:picChg chg="add mod">
          <ac:chgData name="Simple aadi" userId="4f9da7aae857d172" providerId="LiveId" clId="{FA2C552A-3B47-4801-9B77-5A8875F73AFB}" dt="2025-03-26T07:56:13.960" v="476" actId="14100"/>
          <ac:picMkLst>
            <pc:docMk/>
            <pc:sldMk cId="3752306396" sldId="266"/>
            <ac:picMk id="5" creationId="{CCBEFDA0-440F-100F-8550-8858AA2E30C9}"/>
          </ac:picMkLst>
        </pc:picChg>
      </pc:sldChg>
      <pc:sldChg chg="modSp add mod">
        <pc:chgData name="Simple aadi" userId="4f9da7aae857d172" providerId="LiveId" clId="{FA2C552A-3B47-4801-9B77-5A8875F73AFB}" dt="2025-03-26T10:40:15.899" v="1142" actId="255"/>
        <pc:sldMkLst>
          <pc:docMk/>
          <pc:sldMk cId="3102352956" sldId="267"/>
        </pc:sldMkLst>
        <pc:spChg chg="mod">
          <ac:chgData name="Simple aadi" userId="4f9da7aae857d172" providerId="LiveId" clId="{FA2C552A-3B47-4801-9B77-5A8875F73AFB}" dt="2025-03-26T08:05:04.174" v="651" actId="14100"/>
          <ac:spMkLst>
            <pc:docMk/>
            <pc:sldMk cId="3102352956" sldId="267"/>
            <ac:spMk id="2" creationId="{7650CF47-C493-759D-1810-6E94A8B9986B}"/>
          </ac:spMkLst>
        </pc:spChg>
        <pc:spChg chg="mod">
          <ac:chgData name="Simple aadi" userId="4f9da7aae857d172" providerId="LiveId" clId="{FA2C552A-3B47-4801-9B77-5A8875F73AFB}" dt="2025-03-26T10:40:15.899" v="1142" actId="255"/>
          <ac:spMkLst>
            <pc:docMk/>
            <pc:sldMk cId="3102352956" sldId="267"/>
            <ac:spMk id="3" creationId="{346E3F4A-B6F3-DBE5-E27A-923A9241C26B}"/>
          </ac:spMkLst>
        </pc:spChg>
      </pc:sldChg>
      <pc:sldChg chg="delSp modSp add mod">
        <pc:chgData name="Simple aadi" userId="4f9da7aae857d172" providerId="LiveId" clId="{FA2C552A-3B47-4801-9B77-5A8875F73AFB}" dt="2025-03-26T10:40:01.832" v="1139" actId="14100"/>
        <pc:sldMkLst>
          <pc:docMk/>
          <pc:sldMk cId="2338102016" sldId="268"/>
        </pc:sldMkLst>
        <pc:spChg chg="del mod">
          <ac:chgData name="Simple aadi" userId="4f9da7aae857d172" providerId="LiveId" clId="{FA2C552A-3B47-4801-9B77-5A8875F73AFB}" dt="2025-03-26T08:09:07.990" v="707" actId="478"/>
          <ac:spMkLst>
            <pc:docMk/>
            <pc:sldMk cId="2338102016" sldId="268"/>
            <ac:spMk id="2" creationId="{5F527A34-54B5-62A1-FDB6-404E4E1AC883}"/>
          </ac:spMkLst>
        </pc:spChg>
        <pc:spChg chg="mod">
          <ac:chgData name="Simple aadi" userId="4f9da7aae857d172" providerId="LiveId" clId="{FA2C552A-3B47-4801-9B77-5A8875F73AFB}" dt="2025-03-26T10:40:01.832" v="1139" actId="14100"/>
          <ac:spMkLst>
            <pc:docMk/>
            <pc:sldMk cId="2338102016" sldId="268"/>
            <ac:spMk id="3" creationId="{986DA301-93C9-558B-86C5-70ADE572B0A1}"/>
          </ac:spMkLst>
        </pc:spChg>
      </pc:sldChg>
      <pc:sldChg chg="delSp modSp add mod">
        <pc:chgData name="Simple aadi" userId="4f9da7aae857d172" providerId="LiveId" clId="{FA2C552A-3B47-4801-9B77-5A8875F73AFB}" dt="2025-03-26T10:41:41.265" v="1163" actId="113"/>
        <pc:sldMkLst>
          <pc:docMk/>
          <pc:sldMk cId="1688240715" sldId="269"/>
        </pc:sldMkLst>
        <pc:spChg chg="del mod">
          <ac:chgData name="Simple aadi" userId="4f9da7aae857d172" providerId="LiveId" clId="{FA2C552A-3B47-4801-9B77-5A8875F73AFB}" dt="2025-03-26T08:08:41.304" v="705" actId="478"/>
          <ac:spMkLst>
            <pc:docMk/>
            <pc:sldMk cId="1688240715" sldId="269"/>
            <ac:spMk id="2" creationId="{5D184A57-3D9D-1105-2F76-5A0566DAAD28}"/>
          </ac:spMkLst>
        </pc:spChg>
        <pc:spChg chg="mod">
          <ac:chgData name="Simple aadi" userId="4f9da7aae857d172" providerId="LiveId" clId="{FA2C552A-3B47-4801-9B77-5A8875F73AFB}" dt="2025-03-26T10:41:41.265" v="1163" actId="113"/>
          <ac:spMkLst>
            <pc:docMk/>
            <pc:sldMk cId="1688240715" sldId="269"/>
            <ac:spMk id="3" creationId="{43C44ACA-5736-1696-2C3C-4D695BA23C64}"/>
          </ac:spMkLst>
        </pc:spChg>
      </pc:sldChg>
      <pc:sldChg chg="addSp delSp modSp add mod">
        <pc:chgData name="Simple aadi" userId="4f9da7aae857d172" providerId="LiveId" clId="{FA2C552A-3B47-4801-9B77-5A8875F73AFB}" dt="2025-03-26T10:42:32.299" v="1167" actId="20577"/>
        <pc:sldMkLst>
          <pc:docMk/>
          <pc:sldMk cId="2817182950" sldId="270"/>
        </pc:sldMkLst>
        <pc:spChg chg="del">
          <ac:chgData name="Simple aadi" userId="4f9da7aae857d172" providerId="LiveId" clId="{FA2C552A-3B47-4801-9B77-5A8875F73AFB}" dt="2025-03-26T08:19:26.461" v="851" actId="478"/>
          <ac:spMkLst>
            <pc:docMk/>
            <pc:sldMk cId="2817182950" sldId="270"/>
            <ac:spMk id="2" creationId="{608B8BBB-F83A-9613-AAF4-82EECDCFFFFE}"/>
          </ac:spMkLst>
        </pc:spChg>
        <pc:spChg chg="mod">
          <ac:chgData name="Simple aadi" userId="4f9da7aae857d172" providerId="LiveId" clId="{FA2C552A-3B47-4801-9B77-5A8875F73AFB}" dt="2025-03-26T10:42:32.299" v="1167" actId="20577"/>
          <ac:spMkLst>
            <pc:docMk/>
            <pc:sldMk cId="2817182950" sldId="270"/>
            <ac:spMk id="3" creationId="{9A1C6BC4-18AD-F8C8-0368-148AE64A0D45}"/>
          </ac:spMkLst>
        </pc:spChg>
        <pc:spChg chg="add del mod">
          <ac:chgData name="Simple aadi" userId="4f9da7aae857d172" providerId="LiveId" clId="{FA2C552A-3B47-4801-9B77-5A8875F73AFB}" dt="2025-03-26T08:19:29.165" v="852" actId="478"/>
          <ac:spMkLst>
            <pc:docMk/>
            <pc:sldMk cId="2817182950" sldId="270"/>
            <ac:spMk id="5" creationId="{DA98922F-76FD-2367-BA07-85595F992289}"/>
          </ac:spMkLst>
        </pc:spChg>
        <pc:picChg chg="add mod modCrop">
          <ac:chgData name="Simple aadi" userId="4f9da7aae857d172" providerId="LiveId" clId="{FA2C552A-3B47-4801-9B77-5A8875F73AFB}" dt="2025-03-26T08:20:04.391" v="860" actId="1076"/>
          <ac:picMkLst>
            <pc:docMk/>
            <pc:sldMk cId="2817182950" sldId="270"/>
            <ac:picMk id="9" creationId="{49CBFED4-C442-FB3E-1228-448178449810}"/>
          </ac:picMkLst>
        </pc:picChg>
      </pc:sldChg>
      <pc:sldChg chg="addSp delSp modSp add mod">
        <pc:chgData name="Simple aadi" userId="4f9da7aae857d172" providerId="LiveId" clId="{FA2C552A-3B47-4801-9B77-5A8875F73AFB}" dt="2025-03-26T08:18:13.717" v="785" actId="14100"/>
        <pc:sldMkLst>
          <pc:docMk/>
          <pc:sldMk cId="636888877" sldId="271"/>
        </pc:sldMkLst>
        <pc:spChg chg="del mod">
          <ac:chgData name="Simple aadi" userId="4f9da7aae857d172" providerId="LiveId" clId="{FA2C552A-3B47-4801-9B77-5A8875F73AFB}" dt="2025-03-26T08:17:52.176" v="782" actId="478"/>
          <ac:spMkLst>
            <pc:docMk/>
            <pc:sldMk cId="636888877" sldId="271"/>
            <ac:spMk id="2" creationId="{90115DDD-A52A-9A82-0928-D3C834CE3868}"/>
          </ac:spMkLst>
        </pc:spChg>
        <pc:spChg chg="del mod">
          <ac:chgData name="Simple aadi" userId="4f9da7aae857d172" providerId="LiveId" clId="{FA2C552A-3B47-4801-9B77-5A8875F73AFB}" dt="2025-03-26T08:18:08.394" v="784"/>
          <ac:spMkLst>
            <pc:docMk/>
            <pc:sldMk cId="636888877" sldId="271"/>
            <ac:spMk id="3" creationId="{4A638D39-AC60-29AF-9DB3-61846C7F6A78}"/>
          </ac:spMkLst>
        </pc:spChg>
        <pc:picChg chg="del">
          <ac:chgData name="Simple aadi" userId="4f9da7aae857d172" providerId="LiveId" clId="{FA2C552A-3B47-4801-9B77-5A8875F73AFB}" dt="2025-03-26T08:17:38.303" v="775" actId="478"/>
          <ac:picMkLst>
            <pc:docMk/>
            <pc:sldMk cId="636888877" sldId="271"/>
            <ac:picMk id="5" creationId="{51DB30D1-7A70-F48C-F8F9-4D404B667356}"/>
          </ac:picMkLst>
        </pc:picChg>
        <pc:picChg chg="add mod">
          <ac:chgData name="Simple aadi" userId="4f9da7aae857d172" providerId="LiveId" clId="{FA2C552A-3B47-4801-9B77-5A8875F73AFB}" dt="2025-03-26T08:18:13.717" v="785" actId="14100"/>
          <ac:picMkLst>
            <pc:docMk/>
            <pc:sldMk cId="636888877" sldId="271"/>
            <ac:picMk id="8" creationId="{E59D0398-45CF-F191-7DAC-8C6426155027}"/>
          </ac:picMkLst>
        </pc:picChg>
      </pc:sldChg>
      <pc:sldChg chg="addSp delSp modSp add mod">
        <pc:chgData name="Simple aadi" userId="4f9da7aae857d172" providerId="LiveId" clId="{FA2C552A-3B47-4801-9B77-5A8875F73AFB}" dt="2025-03-26T08:18:46.072" v="793" actId="14100"/>
        <pc:sldMkLst>
          <pc:docMk/>
          <pc:sldMk cId="1987805398" sldId="272"/>
        </pc:sldMkLst>
        <pc:spChg chg="add del mod">
          <ac:chgData name="Simple aadi" userId="4f9da7aae857d172" providerId="LiveId" clId="{FA2C552A-3B47-4801-9B77-5A8875F73AFB}" dt="2025-03-26T08:18:30.248" v="789"/>
          <ac:spMkLst>
            <pc:docMk/>
            <pc:sldMk cId="1987805398" sldId="272"/>
            <ac:spMk id="5" creationId="{9F8F1A21-877A-1F43-C1F7-CA1DEB9CF9AA}"/>
          </ac:spMkLst>
        </pc:spChg>
        <pc:spChg chg="add del mod">
          <ac:chgData name="Simple aadi" userId="4f9da7aae857d172" providerId="LiveId" clId="{FA2C552A-3B47-4801-9B77-5A8875F73AFB}" dt="2025-03-26T08:18:40.094" v="792"/>
          <ac:spMkLst>
            <pc:docMk/>
            <pc:sldMk cId="1987805398" sldId="272"/>
            <ac:spMk id="12" creationId="{A4F5EF0A-BB54-5AE9-20B3-8A4A9D2165F4}"/>
          </ac:spMkLst>
        </pc:spChg>
        <pc:picChg chg="add mod">
          <ac:chgData name="Simple aadi" userId="4f9da7aae857d172" providerId="LiveId" clId="{FA2C552A-3B47-4801-9B77-5A8875F73AFB}" dt="2025-03-26T08:18:26.730" v="787"/>
          <ac:picMkLst>
            <pc:docMk/>
            <pc:sldMk cId="1987805398" sldId="272"/>
            <ac:picMk id="3" creationId="{484F2F2D-937A-5D58-CC1A-6520A4367C4E}"/>
          </ac:picMkLst>
        </pc:picChg>
        <pc:picChg chg="del">
          <ac:chgData name="Simple aadi" userId="4f9da7aae857d172" providerId="LiveId" clId="{FA2C552A-3B47-4801-9B77-5A8875F73AFB}" dt="2025-03-26T08:18:28.361" v="788" actId="478"/>
          <ac:picMkLst>
            <pc:docMk/>
            <pc:sldMk cId="1987805398" sldId="272"/>
            <ac:picMk id="8" creationId="{105581D4-2888-BC7E-6E58-EBC83B3E473B}"/>
          </ac:picMkLst>
        </pc:picChg>
        <pc:picChg chg="add del mod">
          <ac:chgData name="Simple aadi" userId="4f9da7aae857d172" providerId="LiveId" clId="{FA2C552A-3B47-4801-9B77-5A8875F73AFB}" dt="2025-03-26T08:18:35.550" v="790" actId="478"/>
          <ac:picMkLst>
            <pc:docMk/>
            <pc:sldMk cId="1987805398" sldId="272"/>
            <ac:picMk id="10" creationId="{F9AC91CA-0320-0B07-E374-9CD8CE489DF4}"/>
          </ac:picMkLst>
        </pc:picChg>
        <pc:picChg chg="add mod">
          <ac:chgData name="Simple aadi" userId="4f9da7aae857d172" providerId="LiveId" clId="{FA2C552A-3B47-4801-9B77-5A8875F73AFB}" dt="2025-03-26T08:18:46.072" v="793" actId="14100"/>
          <ac:picMkLst>
            <pc:docMk/>
            <pc:sldMk cId="1987805398" sldId="272"/>
            <ac:picMk id="14" creationId="{32A97DC2-6C94-C46C-FB41-27AB47233162}"/>
          </ac:picMkLst>
        </pc:picChg>
      </pc:sldChg>
      <pc:sldChg chg="addSp delSp modSp add mod">
        <pc:chgData name="Simple aadi" userId="4f9da7aae857d172" providerId="LiveId" clId="{FA2C552A-3B47-4801-9B77-5A8875F73AFB}" dt="2025-03-26T08:19:02.292" v="797"/>
        <pc:sldMkLst>
          <pc:docMk/>
          <pc:sldMk cId="722543666" sldId="273"/>
        </pc:sldMkLst>
        <pc:spChg chg="add del mod">
          <ac:chgData name="Simple aadi" userId="4f9da7aae857d172" providerId="LiveId" clId="{FA2C552A-3B47-4801-9B77-5A8875F73AFB}" dt="2025-03-26T08:19:02.292" v="797"/>
          <ac:spMkLst>
            <pc:docMk/>
            <pc:sldMk cId="722543666" sldId="273"/>
            <ac:spMk id="3" creationId="{0EFD90AE-2F0C-E468-8DCC-FCA38D5D093B}"/>
          </ac:spMkLst>
        </pc:spChg>
        <pc:picChg chg="add mod">
          <ac:chgData name="Simple aadi" userId="4f9da7aae857d172" providerId="LiveId" clId="{FA2C552A-3B47-4801-9B77-5A8875F73AFB}" dt="2025-03-26T08:19:02.292" v="797"/>
          <ac:picMkLst>
            <pc:docMk/>
            <pc:sldMk cId="722543666" sldId="273"/>
            <ac:picMk id="5" creationId="{29E44768-A5C3-813C-1937-4A53CA747FBA}"/>
          </ac:picMkLst>
        </pc:picChg>
        <pc:picChg chg="del">
          <ac:chgData name="Simple aadi" userId="4f9da7aae857d172" providerId="LiveId" clId="{FA2C552A-3B47-4801-9B77-5A8875F73AFB}" dt="2025-03-26T08:18:53.277" v="795" actId="478"/>
          <ac:picMkLst>
            <pc:docMk/>
            <pc:sldMk cId="722543666" sldId="273"/>
            <ac:picMk id="14" creationId="{03E44C9A-51A2-0CFA-9CAF-A27F092F0727}"/>
          </ac:picMkLst>
        </pc:picChg>
      </pc:sldChg>
      <pc:sldChg chg="addSp delSp modSp add mod">
        <pc:chgData name="Simple aadi" userId="4f9da7aae857d172" providerId="LiveId" clId="{FA2C552A-3B47-4801-9B77-5A8875F73AFB}" dt="2025-03-26T08:34:21.935" v="940" actId="1076"/>
        <pc:sldMkLst>
          <pc:docMk/>
          <pc:sldMk cId="3144351289" sldId="274"/>
        </pc:sldMkLst>
        <pc:spChg chg="mod">
          <ac:chgData name="Simple aadi" userId="4f9da7aae857d172" providerId="LiveId" clId="{FA2C552A-3B47-4801-9B77-5A8875F73AFB}" dt="2025-03-26T08:20:59.037" v="892" actId="20577"/>
          <ac:spMkLst>
            <pc:docMk/>
            <pc:sldMk cId="3144351289" sldId="274"/>
            <ac:spMk id="3" creationId="{269D7EB3-1465-E83A-9863-1DAFDD269C26}"/>
          </ac:spMkLst>
        </pc:spChg>
        <pc:picChg chg="add del mod">
          <ac:chgData name="Simple aadi" userId="4f9da7aae857d172" providerId="LiveId" clId="{FA2C552A-3B47-4801-9B77-5A8875F73AFB}" dt="2025-03-26T08:34:01.329" v="933" actId="478"/>
          <ac:picMkLst>
            <pc:docMk/>
            <pc:sldMk cId="3144351289" sldId="274"/>
            <ac:picMk id="4" creationId="{08E087D0-28E4-020B-53C2-5C6CD66759A7}"/>
          </ac:picMkLst>
        </pc:picChg>
        <pc:picChg chg="add mod">
          <ac:chgData name="Simple aadi" userId="4f9da7aae857d172" providerId="LiveId" clId="{FA2C552A-3B47-4801-9B77-5A8875F73AFB}" dt="2025-03-26T08:34:21.935" v="940" actId="1076"/>
          <ac:picMkLst>
            <pc:docMk/>
            <pc:sldMk cId="3144351289" sldId="274"/>
            <ac:picMk id="8" creationId="{D1E058A8-582E-34A0-BD9E-103E2519EF5A}"/>
          </ac:picMkLst>
        </pc:picChg>
        <pc:picChg chg="del">
          <ac:chgData name="Simple aadi" userId="4f9da7aae857d172" providerId="LiveId" clId="{FA2C552A-3B47-4801-9B77-5A8875F73AFB}" dt="2025-03-26T08:20:32.796" v="889" actId="478"/>
          <ac:picMkLst>
            <pc:docMk/>
            <pc:sldMk cId="3144351289" sldId="274"/>
            <ac:picMk id="9" creationId="{52199808-7963-452C-7115-5B1A7D04C79B}"/>
          </ac:picMkLst>
        </pc:picChg>
      </pc:sldChg>
      <pc:sldChg chg="addSp delSp modSp add mod">
        <pc:chgData name="Simple aadi" userId="4f9da7aae857d172" providerId="LiveId" clId="{FA2C552A-3B47-4801-9B77-5A8875F73AFB}" dt="2025-03-26T08:35:27.375" v="946" actId="1076"/>
        <pc:sldMkLst>
          <pc:docMk/>
          <pc:sldMk cId="967634638" sldId="275"/>
        </pc:sldMkLst>
        <pc:spChg chg="mod">
          <ac:chgData name="Simple aadi" userId="4f9da7aae857d172" providerId="LiveId" clId="{FA2C552A-3B47-4801-9B77-5A8875F73AFB}" dt="2025-03-26T08:31:37.555" v="914" actId="20577"/>
          <ac:spMkLst>
            <pc:docMk/>
            <pc:sldMk cId="967634638" sldId="275"/>
            <ac:spMk id="3" creationId="{86D1403F-D698-8FBE-6D5B-EEA218E53FF7}"/>
          </ac:spMkLst>
        </pc:spChg>
        <pc:picChg chg="del mod">
          <ac:chgData name="Simple aadi" userId="4f9da7aae857d172" providerId="LiveId" clId="{FA2C552A-3B47-4801-9B77-5A8875F73AFB}" dt="2025-03-26T08:31:45.004" v="917" actId="478"/>
          <ac:picMkLst>
            <pc:docMk/>
            <pc:sldMk cId="967634638" sldId="275"/>
            <ac:picMk id="4" creationId="{6985F948-9450-06EB-AA40-5CFB7AEA36BF}"/>
          </ac:picMkLst>
        </pc:picChg>
        <pc:picChg chg="add del mod">
          <ac:chgData name="Simple aadi" userId="4f9da7aae857d172" providerId="LiveId" clId="{FA2C552A-3B47-4801-9B77-5A8875F73AFB}" dt="2025-03-26T08:33:46.872" v="930" actId="478"/>
          <ac:picMkLst>
            <pc:docMk/>
            <pc:sldMk cId="967634638" sldId="275"/>
            <ac:picMk id="5" creationId="{EB1BE884-BFC6-FA86-7E4F-FD00F59A1B01}"/>
          </ac:picMkLst>
        </pc:picChg>
        <pc:picChg chg="add del mod">
          <ac:chgData name="Simple aadi" userId="4f9da7aae857d172" providerId="LiveId" clId="{FA2C552A-3B47-4801-9B77-5A8875F73AFB}" dt="2025-03-26T08:34:04.143" v="934" actId="21"/>
          <ac:picMkLst>
            <pc:docMk/>
            <pc:sldMk cId="967634638" sldId="275"/>
            <ac:picMk id="8" creationId="{D1E058A8-582E-34A0-BD9E-103E2519EF5A}"/>
          </ac:picMkLst>
        </pc:picChg>
        <pc:picChg chg="add mod modCrop">
          <ac:chgData name="Simple aadi" userId="4f9da7aae857d172" providerId="LiveId" clId="{FA2C552A-3B47-4801-9B77-5A8875F73AFB}" dt="2025-03-26T08:35:27.375" v="946" actId="1076"/>
          <ac:picMkLst>
            <pc:docMk/>
            <pc:sldMk cId="967634638" sldId="275"/>
            <ac:picMk id="10" creationId="{C8FCD8E5-89A1-62F7-70B2-78AB369354B2}"/>
          </ac:picMkLst>
        </pc:picChg>
      </pc:sldChg>
      <pc:sldChg chg="addSp delSp modSp add del mod">
        <pc:chgData name="Simple aadi" userId="4f9da7aae857d172" providerId="LiveId" clId="{FA2C552A-3B47-4801-9B77-5A8875F73AFB}" dt="2025-03-26T08:35:29.654" v="947" actId="47"/>
        <pc:sldMkLst>
          <pc:docMk/>
          <pc:sldMk cId="2752152494" sldId="276"/>
        </pc:sldMkLst>
        <pc:picChg chg="add del mod">
          <ac:chgData name="Simple aadi" userId="4f9da7aae857d172" providerId="LiveId" clId="{FA2C552A-3B47-4801-9B77-5A8875F73AFB}" dt="2025-03-26T08:33:49.997" v="931" actId="21"/>
          <ac:picMkLst>
            <pc:docMk/>
            <pc:sldMk cId="2752152494" sldId="276"/>
            <ac:picMk id="4" creationId="{D1E058A8-582E-34A0-BD9E-103E2519EF5A}"/>
          </ac:picMkLst>
        </pc:picChg>
        <pc:picChg chg="del">
          <ac:chgData name="Simple aadi" userId="4f9da7aae857d172" providerId="LiveId" clId="{FA2C552A-3B47-4801-9B77-5A8875F73AFB}" dt="2025-03-26T08:33:16.934" v="927" actId="478"/>
          <ac:picMkLst>
            <pc:docMk/>
            <pc:sldMk cId="2752152494" sldId="276"/>
            <ac:picMk id="5" creationId="{B3400928-8F04-865A-FC49-5A141AF2B3DE}"/>
          </ac:picMkLst>
        </pc:picChg>
      </pc:sldChg>
      <pc:sldChg chg="delSp modSp add mod">
        <pc:chgData name="Simple aadi" userId="4f9da7aae857d172" providerId="LiveId" clId="{FA2C552A-3B47-4801-9B77-5A8875F73AFB}" dt="2025-03-26T08:38:50.295" v="1029" actId="20577"/>
        <pc:sldMkLst>
          <pc:docMk/>
          <pc:sldMk cId="3912717495" sldId="276"/>
        </pc:sldMkLst>
        <pc:spChg chg="del mod">
          <ac:chgData name="Simple aadi" userId="4f9da7aae857d172" providerId="LiveId" clId="{FA2C552A-3B47-4801-9B77-5A8875F73AFB}" dt="2025-03-26T08:37:38.866" v="994" actId="478"/>
          <ac:spMkLst>
            <pc:docMk/>
            <pc:sldMk cId="3912717495" sldId="276"/>
            <ac:spMk id="2" creationId="{9AF7FD78-BB2A-C39A-2D30-551C7ECF100A}"/>
          </ac:spMkLst>
        </pc:spChg>
        <pc:spChg chg="mod">
          <ac:chgData name="Simple aadi" userId="4f9da7aae857d172" providerId="LiveId" clId="{FA2C552A-3B47-4801-9B77-5A8875F73AFB}" dt="2025-03-26T08:38:50.295" v="1029" actId="20577"/>
          <ac:spMkLst>
            <pc:docMk/>
            <pc:sldMk cId="3912717495" sldId="276"/>
            <ac:spMk id="3" creationId="{724ABCAB-2674-1206-3D4E-5D87C3A909F2}"/>
          </ac:spMkLst>
        </pc:spChg>
      </pc:sldChg>
      <pc:sldChg chg="modSp add mod">
        <pc:chgData name="Simple aadi" userId="4f9da7aae857d172" providerId="LiveId" clId="{FA2C552A-3B47-4801-9B77-5A8875F73AFB}" dt="2025-03-26T08:42:21.904" v="1064" actId="27636"/>
        <pc:sldMkLst>
          <pc:docMk/>
          <pc:sldMk cId="2236646037" sldId="277"/>
        </pc:sldMkLst>
        <pc:spChg chg="mod">
          <ac:chgData name="Simple aadi" userId="4f9da7aae857d172" providerId="LiveId" clId="{FA2C552A-3B47-4801-9B77-5A8875F73AFB}" dt="2025-03-26T08:42:21.904" v="1064" actId="27636"/>
          <ac:spMkLst>
            <pc:docMk/>
            <pc:sldMk cId="2236646037" sldId="277"/>
            <ac:spMk id="3" creationId="{D31BECCB-A3E5-B8E3-4A8E-2690AB6B6441}"/>
          </ac:spMkLst>
        </pc:spChg>
      </pc:sldChg>
      <pc:sldChg chg="modSp add mod">
        <pc:chgData name="Simple aadi" userId="4f9da7aae857d172" providerId="LiveId" clId="{FA2C552A-3B47-4801-9B77-5A8875F73AFB}" dt="2025-03-26T08:41:06.889" v="1048" actId="20577"/>
        <pc:sldMkLst>
          <pc:docMk/>
          <pc:sldMk cId="3310996460" sldId="278"/>
        </pc:sldMkLst>
        <pc:spChg chg="mod">
          <ac:chgData name="Simple aadi" userId="4f9da7aae857d172" providerId="LiveId" clId="{FA2C552A-3B47-4801-9B77-5A8875F73AFB}" dt="2025-03-26T08:41:06.889" v="1048" actId="20577"/>
          <ac:spMkLst>
            <pc:docMk/>
            <pc:sldMk cId="3310996460" sldId="278"/>
            <ac:spMk id="3" creationId="{E8F970A2-3502-7FA2-156E-7DBF50F76132}"/>
          </ac:spMkLst>
        </pc:spChg>
      </pc:sldChg>
      <pc:sldChg chg="addSp delSp modSp add mod">
        <pc:chgData name="Simple aadi" userId="4f9da7aae857d172" providerId="LiveId" clId="{FA2C552A-3B47-4801-9B77-5A8875F73AFB}" dt="2025-03-26T09:35:37.053" v="1073" actId="22"/>
        <pc:sldMkLst>
          <pc:docMk/>
          <pc:sldMk cId="1030402713" sldId="279"/>
        </pc:sldMkLst>
        <pc:spChg chg="add del mod">
          <ac:chgData name="Simple aadi" userId="4f9da7aae857d172" providerId="LiveId" clId="{FA2C552A-3B47-4801-9B77-5A8875F73AFB}" dt="2025-03-26T09:35:37.053" v="1073" actId="22"/>
          <ac:spMkLst>
            <pc:docMk/>
            <pc:sldMk cId="1030402713" sldId="279"/>
            <ac:spMk id="4" creationId="{6AC4D999-358F-8033-0D19-24E7C6E811E1}"/>
          </ac:spMkLst>
        </pc:spChg>
        <pc:picChg chg="del">
          <ac:chgData name="Simple aadi" userId="4f9da7aae857d172" providerId="LiveId" clId="{FA2C552A-3B47-4801-9B77-5A8875F73AFB}" dt="2025-03-26T09:35:32.318" v="1071" actId="478"/>
          <ac:picMkLst>
            <pc:docMk/>
            <pc:sldMk cId="1030402713" sldId="279"/>
            <ac:picMk id="5" creationId="{BD6EE6A8-4B69-016E-FB82-0818D8CEA5E2}"/>
          </ac:picMkLst>
        </pc:picChg>
        <pc:picChg chg="add mod ord">
          <ac:chgData name="Simple aadi" userId="4f9da7aae857d172" providerId="LiveId" clId="{FA2C552A-3B47-4801-9B77-5A8875F73AFB}" dt="2025-03-26T09:35:37.053" v="1073" actId="22"/>
          <ac:picMkLst>
            <pc:docMk/>
            <pc:sldMk cId="1030402713" sldId="279"/>
            <ac:picMk id="9" creationId="{95344612-1B34-B8F1-3B42-0DAA8407D770}"/>
          </ac:picMkLst>
        </pc:picChg>
      </pc:sldChg>
      <pc:sldChg chg="addSp delSp modSp add mod">
        <pc:chgData name="Simple aadi" userId="4f9da7aae857d172" providerId="LiveId" clId="{FA2C552A-3B47-4801-9B77-5A8875F73AFB}" dt="2025-03-26T09:36:12.200" v="1078" actId="22"/>
        <pc:sldMkLst>
          <pc:docMk/>
          <pc:sldMk cId="2665982970" sldId="280"/>
        </pc:sldMkLst>
        <pc:spChg chg="add del mod">
          <ac:chgData name="Simple aadi" userId="4f9da7aae857d172" providerId="LiveId" clId="{FA2C552A-3B47-4801-9B77-5A8875F73AFB}" dt="2025-03-26T09:36:12.200" v="1078" actId="22"/>
          <ac:spMkLst>
            <pc:docMk/>
            <pc:sldMk cId="2665982970" sldId="280"/>
            <ac:spMk id="4" creationId="{995DC50A-1788-269F-85A5-DC8584A5B6F7}"/>
          </ac:spMkLst>
        </pc:spChg>
        <pc:picChg chg="add mod ord">
          <ac:chgData name="Simple aadi" userId="4f9da7aae857d172" providerId="LiveId" clId="{FA2C552A-3B47-4801-9B77-5A8875F73AFB}" dt="2025-03-26T09:36:12.200" v="1078" actId="22"/>
          <ac:picMkLst>
            <pc:docMk/>
            <pc:sldMk cId="2665982970" sldId="280"/>
            <ac:picMk id="8" creationId="{82A01C7C-FEC6-5991-80B6-1FF0417A5322}"/>
          </ac:picMkLst>
        </pc:picChg>
        <pc:picChg chg="del">
          <ac:chgData name="Simple aadi" userId="4f9da7aae857d172" providerId="LiveId" clId="{FA2C552A-3B47-4801-9B77-5A8875F73AFB}" dt="2025-03-26T09:35:54.901" v="1075" actId="478"/>
          <ac:picMkLst>
            <pc:docMk/>
            <pc:sldMk cId="2665982970" sldId="280"/>
            <ac:picMk id="9" creationId="{BB3E4115-B2A2-658D-155F-E0CBC537E68A}"/>
          </ac:picMkLst>
        </pc:picChg>
      </pc:sldChg>
      <pc:sldChg chg="addSp delSp modSp add mod">
        <pc:chgData name="Simple aadi" userId="4f9da7aae857d172" providerId="LiveId" clId="{FA2C552A-3B47-4801-9B77-5A8875F73AFB}" dt="2025-03-26T09:36:52.338" v="1083" actId="22"/>
        <pc:sldMkLst>
          <pc:docMk/>
          <pc:sldMk cId="3020083564" sldId="281"/>
        </pc:sldMkLst>
        <pc:spChg chg="add del mod">
          <ac:chgData name="Simple aadi" userId="4f9da7aae857d172" providerId="LiveId" clId="{FA2C552A-3B47-4801-9B77-5A8875F73AFB}" dt="2025-03-26T09:36:52.338" v="1083" actId="22"/>
          <ac:spMkLst>
            <pc:docMk/>
            <pc:sldMk cId="3020083564" sldId="281"/>
            <ac:spMk id="4" creationId="{B9ED8E44-B609-28F1-FBB9-34268B8CCB1D}"/>
          </ac:spMkLst>
        </pc:spChg>
        <pc:picChg chg="del">
          <ac:chgData name="Simple aadi" userId="4f9da7aae857d172" providerId="LiveId" clId="{FA2C552A-3B47-4801-9B77-5A8875F73AFB}" dt="2025-03-26T09:36:19.310" v="1080" actId="478"/>
          <ac:picMkLst>
            <pc:docMk/>
            <pc:sldMk cId="3020083564" sldId="281"/>
            <ac:picMk id="8" creationId="{236C5A2C-15F5-9DA6-8DCC-4D6DA974D139}"/>
          </ac:picMkLst>
        </pc:picChg>
        <pc:picChg chg="add mod ord">
          <ac:chgData name="Simple aadi" userId="4f9da7aae857d172" providerId="LiveId" clId="{FA2C552A-3B47-4801-9B77-5A8875F73AFB}" dt="2025-03-26T09:36:52.338" v="1083" actId="22"/>
          <ac:picMkLst>
            <pc:docMk/>
            <pc:sldMk cId="3020083564" sldId="281"/>
            <ac:picMk id="9" creationId="{303EB135-0EDE-1851-4132-8AFD6EA74E73}"/>
          </ac:picMkLst>
        </pc:picChg>
      </pc:sldChg>
      <pc:sldChg chg="modSp add mod">
        <pc:chgData name="Simple aadi" userId="4f9da7aae857d172" providerId="LiveId" clId="{FA2C552A-3B47-4801-9B77-5A8875F73AFB}" dt="2025-03-26T10:39:44.231" v="1136" actId="255"/>
        <pc:sldMkLst>
          <pc:docMk/>
          <pc:sldMk cId="912432367" sldId="282"/>
        </pc:sldMkLst>
        <pc:spChg chg="mod">
          <ac:chgData name="Simple aadi" userId="4f9da7aae857d172" providerId="LiveId" clId="{FA2C552A-3B47-4801-9B77-5A8875F73AFB}" dt="2025-03-26T10:39:44.231" v="1136" actId="255"/>
          <ac:spMkLst>
            <pc:docMk/>
            <pc:sldMk cId="912432367" sldId="282"/>
            <ac:spMk id="3" creationId="{608B96D6-0A29-3C30-43A7-FD654341D6EB}"/>
          </ac:spMkLst>
        </pc:spChg>
      </pc:sldChg>
      <pc:sldChg chg="modSp add mod">
        <pc:chgData name="Simple aadi" userId="4f9da7aae857d172" providerId="LiveId" clId="{FA2C552A-3B47-4801-9B77-5A8875F73AFB}" dt="2025-03-26T10:41:54.749" v="1165" actId="14100"/>
        <pc:sldMkLst>
          <pc:docMk/>
          <pc:sldMk cId="1071007311" sldId="283"/>
        </pc:sldMkLst>
        <pc:spChg chg="mod">
          <ac:chgData name="Simple aadi" userId="4f9da7aae857d172" providerId="LiveId" clId="{FA2C552A-3B47-4801-9B77-5A8875F73AFB}" dt="2025-03-26T10:41:54.749" v="1165" actId="14100"/>
          <ac:spMkLst>
            <pc:docMk/>
            <pc:sldMk cId="1071007311" sldId="283"/>
            <ac:spMk id="3" creationId="{9D458880-43EC-9A24-6C32-5004B7E34D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8117-680B-436D-BAF3-E464B833684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C1C9-A7C9-41E4-89E2-737D19D49B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6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476E-6347-B0E9-F7D0-30C084D3B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42A59-193B-2023-7F60-0F2320174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43C38-AB11-F074-48A5-97198EA8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2D2C-53A2-4062-8FA5-A6E3CDB7241B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4DC1-402A-AC5F-F1DB-4B00CECD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87E7-ABBC-4B11-CBA8-66EA4B66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1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26BD-5BB6-101B-31B1-685E6119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B52E1-0B54-315D-130D-D702F6AD8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B5AEC-46F3-F79B-2F54-6B80D8C2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3D9-200A-4415-BD64-73CEE89A7E34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026A3-1394-EF4D-648A-7B2AB5D3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134-D235-E637-7AA1-DBF4241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33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5DF55-34FD-233B-9B67-4AD7A26F7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05787-F8DA-D7A5-16C6-D8283648E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E7DC-72A3-D035-207A-8DABC978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A605-93F0-4748-A38F-90FD231664C2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A57E3-06E5-FDED-C2C8-7DCDB56A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D4C6-EBF6-D6CF-772D-99608E4A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77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CC59-DD1B-EA97-CC58-FA62CFD5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6E151-B138-EA07-806C-BC4096B0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46B1-120D-B057-EBF5-D04A5783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14AA-8CF5-4D94-AE7E-A85DE1C4C0AB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33E9-CB78-C54B-C541-03025B5C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BF06-F4BE-52D2-EEF8-72C113DE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54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A67A-B19E-3972-0754-0B154FE9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7D53-2C4C-A150-FCE8-DADEF65EA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B2D3-AC66-EBED-AA86-B6D5FAAA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9B05-D15A-42CD-8D55-0F186314882C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864E-6D04-A471-4C0C-E63ED9FF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CADE-C8C8-B29E-E585-F59EEFB8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32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5134-EBC6-DB86-5446-564C5BC4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066FB-E2B4-C4FA-D2B6-9DE64153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7BC4-FE30-BB1D-33BD-01785FBDB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642DC-41C5-6713-0834-9E5A6123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39BA-9A80-4279-9917-77CED3119E54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49CD-33B8-8787-0F1C-F44DAB79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A8F9F-D179-4969-56C9-3E8AFBE5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F8ED-5B49-F758-7AAA-AEDA6CC8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2A189-7CFF-5432-5A8B-D9F062328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DDF1A-A538-C833-E520-BC0D00DBF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B52E7-4940-214E-AEA5-FD06458C8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1D263-58E5-A241-D10D-6CA6D0F8D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E450A-D27E-C262-5D70-12663671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4169-13F5-4E7B-9EE8-5368A1B57B7D}" type="datetime1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478D4-2386-9859-769E-CB586EF4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92C62-B2D7-D497-350E-2013662C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92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5B1F-49BA-9566-9553-A9DD30A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23BC-29E5-F9C9-C742-26996F85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1A8C-9F27-4E94-8B30-AF8BB6F64132}" type="datetime1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B92A5-8093-0ADE-860C-65B84F3C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476AE-2491-A586-F5D9-A063650C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2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CA20D-BDAB-D663-9058-8A8FD676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02BB-C102-4446-B732-186F69175FD7}" type="datetime1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875BD-9333-049C-C4DE-28E26B50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FB7D8-81E1-5CF7-8DCB-E1096EC0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13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5210-6F0C-0E3D-7DC8-FE8EFBAF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585B-772E-4173-7318-5EF00FFE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87C3A-0C23-AAFA-4FF3-593FB86FB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17654-8501-B9C3-68FA-1627586D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27E0-B1D7-4C80-BCED-6BD612E27F75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E24A-1B82-7FBA-561B-D1355CBC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C18BA-5BCF-7076-7828-950CC975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5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778D-7541-B8AE-D7A7-0776288B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1E1D2-78A2-CC81-F71A-49F5DFD3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73ABA-C404-8466-0F62-80194DA57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A1665-15B1-4FAF-14E1-9F2B4E82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BF38-54C1-41DB-B6C4-73D36239A7A4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7DAF8-EFB8-3A40-FFC5-9AE800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94F2-1775-D820-14E6-D07C7FB1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ACD91-578E-FA0A-BC9B-BB89346A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A839-E84E-E75A-3EA1-72EE675D2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7BE33-F2CD-20FE-BF52-64E3F8EB3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E0DDC-9D40-4954-8AB3-4485050753BA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721B-921D-285C-29C4-5E6C0DFC7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F0DFB-83B8-23D2-987A-9E993853B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6E68F-4D7D-414D-B99A-A4DCB9B0E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6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E860-3017-C313-542F-92D83182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7" y="1122363"/>
            <a:ext cx="10874476" cy="1905969"/>
          </a:xfrm>
        </p:spPr>
        <p:txBody>
          <a:bodyPr>
            <a:normAutofit/>
          </a:bodyPr>
          <a:lstStyle/>
          <a:p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 RESERVATION SYSTEM</a:t>
            </a:r>
            <a:endParaRPr lang="en-IN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E7A8F-36DA-3F39-7492-45FA7591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2279" y="4777396"/>
            <a:ext cx="5104108" cy="1655762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23MID0403</a:t>
            </a:r>
          </a:p>
          <a:p>
            <a:pPr algn="r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Aadithya 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6A29B-3133-1000-2991-EDABEB8B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449B5-267E-617D-7AFF-5D202FA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</a:t>
            </a:fld>
            <a:endParaRPr lang="en-IN"/>
          </a:p>
        </p:txBody>
      </p:sp>
      <p:pic>
        <p:nvPicPr>
          <p:cNvPr id="7" name="Picture 6" descr="VIT University Research Platform">
            <a:extLst>
              <a:ext uri="{FF2B5EF4-FFF2-40B4-BE49-F238E27FC236}">
                <a16:creationId xmlns:a16="http://schemas.microsoft.com/office/drawing/2014/main" id="{473CDB55-4865-03F5-34DC-20C74B1A4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457" y="108199"/>
            <a:ext cx="4833086" cy="1341179"/>
          </a:xfrm>
          <a:prstGeom prst="rect">
            <a:avLst/>
          </a:prstGeom>
          <a:noFill/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8A008A-D437-3E6D-5C45-491C18F777C8}"/>
              </a:ext>
            </a:extLst>
          </p:cNvPr>
          <p:cNvSpPr txBox="1"/>
          <p:nvPr/>
        </p:nvSpPr>
        <p:spPr>
          <a:xfrm>
            <a:off x="3407044" y="3788916"/>
            <a:ext cx="53779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CSI1007 – Software Engineering Principles Laboratory</a:t>
            </a:r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5180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184F3-3F78-5B7E-8E08-3B28763F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58880-43EC-9A24-6C32-5004B7E3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884903"/>
            <a:ext cx="10842523" cy="5604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Software Quality Attributes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Railway Reservation System (RRS) must adhere to the following software quality attributes to ensure reliability, security, and usability.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should provide quick response times, even under high load conditions, ensuring that operations such as searching, booking, and payment processing take less than 2 seconds.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should handle 1 million concurrent users and ensure high throughput without compromising performance.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should maintain 99.9% uptime to ensure uninterrupted access for users.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should provide real-time feedback for user actions, such as booking confirmations and payment statuses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must be able to integrate with external systems like payment gateways, SMS/email providers, and external databases.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5CC23-79E1-CB42-CC70-CAA7EE8A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24713-7679-E18A-4C48-E110D33B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00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551E-450F-896B-8E95-66492C8B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456-CC2E-1900-6FE8-AF05AA6D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5527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UML - Diagrams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2860-9618-109B-36B6-35936B77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762"/>
            <a:ext cx="10515600" cy="551820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09ABC-ACD5-BFD8-2097-0E75F2CF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2ADEF-F380-DB7F-AFDF-6179C6DA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18C11-5012-FC0E-627B-8889BF69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85" y="1231439"/>
            <a:ext cx="7596111" cy="5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0CF1-24D5-BB16-30DD-9861C9AB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9D0398-45CF-F191-7DAC-8C6426155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12" y="334962"/>
            <a:ext cx="6888798" cy="606146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6CCF3-7C05-D173-3610-E8062009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E8064-07EA-E76E-079F-FF2222B2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88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F435-5D00-E195-9177-06FE8A93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86C65-18E6-5CF3-838E-4476B2C6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041CE-6831-2F43-BE06-BBFB7F0B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13</a:t>
            </a:fld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2A97DC2-6C94-C46C-FB41-27AB4723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30" y="492125"/>
            <a:ext cx="7667494" cy="5780856"/>
          </a:xfrm>
        </p:spPr>
      </p:pic>
    </p:spTree>
    <p:extLst>
      <p:ext uri="{BB962C8B-B14F-4D97-AF65-F5344CB8AC3E}">
        <p14:creationId xmlns:p14="http://schemas.microsoft.com/office/powerpoint/2010/main" val="198780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2EC1-A724-4A5B-3A38-24CB91CC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F92F2-0579-848A-DC11-57538BB5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C8E64-4889-6EE9-951E-0254F0C4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14</a:t>
            </a:fld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44768-A5C3-813C-1937-4A53CA747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56" y="393700"/>
            <a:ext cx="7670687" cy="5783263"/>
          </a:xfrm>
        </p:spPr>
      </p:pic>
    </p:spTree>
    <p:extLst>
      <p:ext uri="{BB962C8B-B14F-4D97-AF65-F5344CB8AC3E}">
        <p14:creationId xmlns:p14="http://schemas.microsoft.com/office/powerpoint/2010/main" val="72254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47EC-70F1-D732-8858-0C1FDFD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BC4-18AD-F8C8-0368-148AE64A0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040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36404-67EC-3A5A-4634-8C9AA1EE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D0718-7CC0-E018-936D-837C2ADA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15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BFED4-C442-FB3E-1228-44817844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 r="687"/>
          <a:stretch/>
        </p:blipFill>
        <p:spPr>
          <a:xfrm>
            <a:off x="1607574" y="681037"/>
            <a:ext cx="8976852" cy="55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8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0455-AE9E-1A9E-0F9C-37F8DBAD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7EB3-1465-E83A-9863-1DAFDD26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040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36470-C023-A467-E1AB-D1B20CE1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DB123-69F0-933F-2105-75A4D350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058A8-582E-34A0-BD9E-103E2519E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8" y="586574"/>
            <a:ext cx="7855973" cy="57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5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9D4D-BE67-47D3-193B-F9190FD0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403F-D698-8FBE-6D5B-EEA218E5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04043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E941B-0162-4A10-F941-10E7290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1B82D-6D13-AEBC-6AEA-CD54392E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17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CD8E5-89A1-62F7-70B2-78AB36935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1327356" y="136525"/>
            <a:ext cx="8967018" cy="63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E202-3752-A9C8-9D44-76C4467D7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4240-13EA-A0EA-3CB6-29D31724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Testing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FC43-7145-0852-9992-BCEC0D6B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038"/>
            <a:ext cx="10515600" cy="51863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testing for any two scenarios: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ID: TC001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Scenario: Verify login functionality with valid and invalid credentials.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Description: Ensure the login system accepts correct credentials and rejects incorrect inputs.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login page.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a username.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a password.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the "Login" button.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Data:</a:t>
            </a:r>
            <a:b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 Case: Username: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testuser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Password: Pass@123</a:t>
            </a:r>
            <a:b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Invalid Case: Username: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wronguser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Password: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wrongpass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AF465-AA41-D4AF-A3AE-67AA60FC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01F2B-BA1F-14E0-750E-450D6F49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02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999D-4625-7358-A5F8-6F5816D0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BCAB-2674-1206-3D4E-5D87C3A9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609600"/>
            <a:ext cx="10839450" cy="556736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Expected Result: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valid credentials are entered, the user should be redirected to the dashboard.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invalid credentials are entered, an error message "Invalid Username or Password" should appear.</a:t>
            </a:r>
            <a:b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 Result: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 credentials: redirected to dashboard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Invalid credentials: got error message</a:t>
            </a:r>
            <a:endParaRPr lang="en-IN" sz="2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Pass/Fail: Pass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98B9C-B8EC-F8D7-546F-BADF9502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38B13-C01D-6867-7149-ABDDD23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71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859D6-D11E-1298-DDFE-529D4CA4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E40-C8DD-D355-9025-3394A3F9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 RESERVATION SYSTEM</a:t>
            </a:r>
            <a:endParaRPr lang="en-IN" sz="51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27E48-F765-9EF7-AC76-143F6AA6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477EC-1788-520D-A1F8-C1753CB6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</a:t>
            </a:fld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330E6-5427-AB6E-58F9-42A04672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97"/>
            <a:ext cx="10515600" cy="4623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Railway Reservation System project aims to design and develop a web-based application for booking and managing railway tickets. It provides features like user registration, train search, booking, payment gateway integration, and administration modules. The system ensures a user-friendly, efficient, and secure ticketing experience for customers.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Railway Reservation System project aims to design and develop a web-based application for booking and managing railway tickets. It includes features like user registration, train search, booking, payment gateway integration, and administration modules. The system ensures a user-friendly, efficient, and secure ticketing experience for customers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the developing Project: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 projects are revolutionizing railway reservation systems through digital platforms, AI, and IoT, enabling real-time bookings, dynamic pricing, and personalized services. Modern infrastructure supports high-speed rail integration and smart stations. Challenges include legacy system upgrades and cybersecurity. Future trends point to facial recognition boarding, AR navigation, and eco-friendly travel options. These advancements enhance efficiency, accessibility, and passenger experience while optimizing operations.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6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319E-2E15-ED33-D972-1B18BE79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BECCB-A3E5-B8E3-4A8E-2690AB6B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609600"/>
            <a:ext cx="10839450" cy="55673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ID: TC002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Scenario: Verify password reset functionality.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Case Description: Ensure the password reset system sends a reset link to the user's email.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Steps: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login page.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on the "Forgot Password" link.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a valid username.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on the "Reset Password" button.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Data: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 Case: Username: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testuser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Invalid Case: Username: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wronguser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B387F-DAB3-079B-45F1-38EF511A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5135A-3101-5506-7FE7-AF0CC133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4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A332-6357-B1D0-013E-56AD58DE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70A2-3502-7FA2-156E-7DBF50F7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609600"/>
            <a:ext cx="10839450" cy="5567363"/>
          </a:xfrm>
        </p:spPr>
        <p:txBody>
          <a:bodyPr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Expected Result: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a valid username is entered, a password reset link should be sent to the user's email.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an invalid username is entered, an error message "Invalid Username" should appear.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 Result: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 username: got password reset link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Invalid username: got error message</a:t>
            </a:r>
            <a:endParaRPr lang="en-IN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Pass/Fail: Pass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F5D13-1E0E-97AD-A609-93B33894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014B8-AAE9-2CBA-91E9-39B3B16E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99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768C9-4BFD-5358-BE2C-A0A09FC8A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C103-9247-CBD7-4D0B-D7838521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30C4E-B777-0628-FB9B-67B5D970E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086" y="1031875"/>
            <a:ext cx="9679827" cy="51450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E9C4C-917D-48D0-7253-46A8F2E7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031-E8A5-0811-66C1-7ED8718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61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BE09-8B92-1098-1350-F9B817710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47FF-30A5-B4BD-FA6D-E4FF0FD9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78E6A-10C8-DCBA-0CCC-9F23457C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6CA0F-87EB-E0FF-A209-47F3B9B1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23</a:t>
            </a:fld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344612-1B34-B8F1-3B42-0DAA8407D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891" y="1139825"/>
            <a:ext cx="9542218" cy="5037138"/>
          </a:xfrm>
        </p:spPr>
      </p:pic>
    </p:spTree>
    <p:extLst>
      <p:ext uri="{BB962C8B-B14F-4D97-AF65-F5344CB8AC3E}">
        <p14:creationId xmlns:p14="http://schemas.microsoft.com/office/powerpoint/2010/main" val="103040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CBAE-0CDD-4E1C-45DE-792F9240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85B9-F31E-18C5-BC2F-D1082C1F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A5267-47CD-D038-ECD2-FC2FC21F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108E5-1DDF-36A4-025D-2F51B795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24</a:t>
            </a:fld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A01C7C-FEC6-5991-80B6-1FF0417A5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633" y="1139825"/>
            <a:ext cx="9476733" cy="5037138"/>
          </a:xfrm>
        </p:spPr>
      </p:pic>
    </p:spTree>
    <p:extLst>
      <p:ext uri="{BB962C8B-B14F-4D97-AF65-F5344CB8AC3E}">
        <p14:creationId xmlns:p14="http://schemas.microsoft.com/office/powerpoint/2010/main" val="266598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0984-7EF3-8495-973C-05DFBE20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3317-9208-CE0C-7155-359ED7DA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UI Screenshots</a:t>
            </a:r>
            <a:endParaRPr lang="en-IN" sz="6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092E7-A2DC-C64F-FB3C-38DD560E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49E80-07A9-D643-B65E-03856549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25</a:t>
            </a:fld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3EB135-0EDE-1851-4132-8AFD6EA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324" y="1139825"/>
            <a:ext cx="9495351" cy="5037138"/>
          </a:xfrm>
        </p:spPr>
      </p:pic>
    </p:spTree>
    <p:extLst>
      <p:ext uri="{BB962C8B-B14F-4D97-AF65-F5344CB8AC3E}">
        <p14:creationId xmlns:p14="http://schemas.microsoft.com/office/powerpoint/2010/main" val="30200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A88C7-8F90-AC85-6124-B2E2C517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1C94-DCAB-6B38-5A8A-E695C8F2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 Breakdown Structure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C5C8-6E45-FEAE-D132-07255F345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503"/>
            <a:ext cx="10515600" cy="4682460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Process-Based Work Breakdown Structure: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A4DAB-D988-CD51-B0C4-FC1B716B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F2CE2-E6B6-E8AC-D663-B78EE59B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2A39-7E2C-5D71-F01F-FB365E33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5" y="1828800"/>
            <a:ext cx="7043298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85597-67CD-024A-81CE-2BAED747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F07A-B205-D458-0A4D-A0E46A5C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 Breakdown Structure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F7EA-2EC3-AAF1-D1C2-179191369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076"/>
            <a:ext cx="10515600" cy="4844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Product-Based Work Breakdown Structure: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993DE-18C0-4D50-CCFF-F84DFD9B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4BF94-65D8-4622-9E65-70665992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EFDA0-440F-100F-8550-8858AA2E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2" y="1647988"/>
            <a:ext cx="5771535" cy="47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0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A6F2-7FD9-C104-7D9A-6056C968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3BC8-46F1-F81D-7026-DB31D4D7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50772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SRS Document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230D-7445-C73C-6335-7FD278AB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4066"/>
            <a:ext cx="10515600" cy="5555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User Interfaces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Intuitive mobile and web interfaces with support for multiple languages.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Web Interface: A responsive, user-friendly interface accessible on desktop and mobile browsers (Chrome, Firefox, Safari, Edge).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Mobile App: Native apps for iOS and Android with intuitive navigation and seamless integration with the core system. • Multi-language Support: The system supports multiple languages (e.g., English, Hindi) to cater to a diverse audience. • Responsive design for usability across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devices.ntuitive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UI for customers and restaurant owners. 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Hardware Interfaces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Server Requirements: High-performance servers with SSD storage and 32 GB RAM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Storage: SSD-based storage for fast data access and processing.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RAM: Minimum of 32GB RAM for handling multiple concurrent requests.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Load Balancers: Used to distribute incoming traffic evenly across servers, ensuring high availability and performance during peak traffic.. 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Client Devices: Smartphones, tablets, and PCs.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CD9E0-8CC3-6421-0F77-6FB620F7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F1401-658E-26DF-80F8-44F5ADFB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33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BC6E-9030-6942-3CC4-6891296A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A301-93C9-558B-86C5-70ADE572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71"/>
            <a:ext cx="10515600" cy="4994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Software Interfaces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Integration with APIs for payment processing, SMS notifications, and email services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External APIs that provide real-time data on train schedules, delays, and cancellations.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Helps keep users informed about train statuses and seat availability.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Integration with analytics tools (e.g., Google Analytics) to track user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system performance, and improve overall service delivery.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Cloud-based storage for user data, logs, and other system-related files, ensuring easy retrieval and backup. Services like AWS S3 or Azure Blob Storage may be used.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19519-9C5E-19AC-DF33-4A096221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6F3A7-E08A-44CE-2636-2AAE5B9D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10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111C-205C-CA48-3F62-C523730A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96D6-0A29-3C30-43A7-FD654341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43"/>
            <a:ext cx="10515600" cy="6253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Communications Interfaces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Secure HTTPS protocols for all communications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All communications between the client and server will be secured using SSL/TLS encryption to protect user data and ensure secure transactions.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Ensures data confidentiality and integrity while preventing unauthorized access.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Real-time communication for features like live seat availability updates, train status notifications, and other real-time alerts.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Provides a persistent connection for continuous data flow between the server and the client, improving the user experience.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Real-time push notifications sent to users via mobile apps for booking updates, reminders, and alerts about train status (delays, cancellations).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Uses mobile platform services like Firebase Cloud Messaging (FCM) for Android and Apple Push Notification Service (APNS) for iOS.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Ticket Booking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system shall allow users to search for trains and check availability.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system shall enable users to book tickets for a selected train and date.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system shall generate a unique PNR (Passenger Name Record) number for each booking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677-7532-F1DF-A8C9-48C2EC49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4E3D-09CA-EDFD-A6FD-F6029CC8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3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DF9E-75F1-A1A3-ED6C-2D177881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CF47-C493-759D-1810-6E94A8B9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54856"/>
          </a:xfrm>
        </p:spPr>
        <p:txBody>
          <a:bodyPr>
            <a:normAutofit/>
          </a:bodyPr>
          <a:lstStyle/>
          <a:p>
            <a:pPr algn="ctr"/>
            <a:r>
              <a:rPr lang="en-IN" sz="3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SRS Document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E3F4A-B6F3-DBE5-E27A-923A9241C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4232"/>
            <a:ext cx="10515600" cy="5252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Requirements: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Performance Requirements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must handle 1 million concurrent users without significant performance degradation.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architecture should be designed to scale horizontally, adding more servers or resources to meet demand during peak traffic periods.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response time for core operations, including ticket search, booking, and payment processing, should be less than 2 seconds to ensure a fast and seamless user experience.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Real-time updates, such as seat availability and train status, should be delivered with minimal latency (under 1 second). 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Safety Requirements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Data must be encrypted during transmission and at rest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 SSL/TLS for secure transmission and AES-256 for data at rest.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Regular automated backups and a disaster recovery plan to ensure data integrity.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 PCI-DSS compliant third-party gateways for secure transactions; never store sensitive payment information.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Backup mechanisms to ensure data recovery in case of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failure.nsure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data privacy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C5E01-EF49-C4C9-1E6C-B6073B35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2B188-6350-6DC4-8816-DD005E4A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35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B0E8-5A3B-F95F-8474-322525A3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44ACA-5736-1696-2C3C-4D695BA2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2" y="1140543"/>
            <a:ext cx="10842523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Security Requirements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Railway Reservation System (RRS) must implement robust security measures to protect user data, prevent unauthorized access, and ensure the integrity of transactions.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Multi-Factor Authentication (MFA) should be supported for additional security.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Role-Based Access Control (RBAC) must be implemented to restrict administrative privileges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Ensure all payment transactions are processed via PCI-DSS compliant gateways, ensuring secure handling of payment data.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Implement tokenization or 3D Secure for added security during payment processing.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Conduct regular penetration testing and vulnerability assessments to identify and address potential security flaws.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Perform security audits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compliance with security policies and best practices.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FDECA-60B4-D094-E961-88140B23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VIT - SCOPE - SEP LAB - VL2024250503895- L13+L14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0305-D10E-53DB-4769-567E0025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6E68F-4D7D-414D-B99A-A4DCB9B0ECF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24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469</TotalTime>
  <Words>1759</Words>
  <Application>Microsoft Office PowerPoint</Application>
  <PresentationFormat>Widescreen</PresentationFormat>
  <Paragraphs>171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Times New Roman</vt:lpstr>
      <vt:lpstr>Office Theme</vt:lpstr>
      <vt:lpstr>RAILWAY RESERVATION SYSTEM</vt:lpstr>
      <vt:lpstr>RAILWAY RESERVATION SYSTEM</vt:lpstr>
      <vt:lpstr>Work Breakdown Structure</vt:lpstr>
      <vt:lpstr>Work Breakdown Structure</vt:lpstr>
      <vt:lpstr>SRS Document</vt:lpstr>
      <vt:lpstr>PowerPoint Presentation</vt:lpstr>
      <vt:lpstr>PowerPoint Presentation</vt:lpstr>
      <vt:lpstr>SRS Document</vt:lpstr>
      <vt:lpstr>PowerPoint Presentation</vt:lpstr>
      <vt:lpstr>PowerPoint Presentation</vt:lpstr>
      <vt:lpstr>UML -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Project – UI Screenshots</vt:lpstr>
      <vt:lpstr>Project – UI Screenshots</vt:lpstr>
      <vt:lpstr>Project – UI Screenshots</vt:lpstr>
      <vt:lpstr>Project – UI Screenshots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Gunasekar M</dc:creator>
  <cp:lastModifiedBy>Simple aadi</cp:lastModifiedBy>
  <cp:revision>5</cp:revision>
  <dcterms:created xsi:type="dcterms:W3CDTF">2025-03-24T04:35:42Z</dcterms:created>
  <dcterms:modified xsi:type="dcterms:W3CDTF">2025-03-26T10:45:18Z</dcterms:modified>
</cp:coreProperties>
</file>